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71" r:id="rId3"/>
    <p:sldId id="303" r:id="rId4"/>
    <p:sldId id="306" r:id="rId5"/>
    <p:sldId id="312" r:id="rId6"/>
    <p:sldId id="328" r:id="rId7"/>
    <p:sldId id="329" r:id="rId8"/>
    <p:sldId id="335" r:id="rId9"/>
    <p:sldId id="382" r:id="rId10"/>
    <p:sldId id="333" r:id="rId11"/>
    <p:sldId id="330" r:id="rId12"/>
    <p:sldId id="331" r:id="rId13"/>
    <p:sldId id="337" r:id="rId14"/>
    <p:sldId id="340" r:id="rId15"/>
    <p:sldId id="362" r:id="rId16"/>
    <p:sldId id="365" r:id="rId17"/>
    <p:sldId id="366" r:id="rId18"/>
    <p:sldId id="352" r:id="rId19"/>
    <p:sldId id="370" r:id="rId20"/>
    <p:sldId id="371" r:id="rId21"/>
    <p:sldId id="372" r:id="rId22"/>
    <p:sldId id="373" r:id="rId23"/>
    <p:sldId id="374" r:id="rId24"/>
    <p:sldId id="346" r:id="rId25"/>
    <p:sldId id="375" r:id="rId26"/>
    <p:sldId id="379" r:id="rId27"/>
    <p:sldId id="378" r:id="rId28"/>
    <p:sldId id="381" r:id="rId29"/>
    <p:sldId id="377" r:id="rId30"/>
    <p:sldId id="380" r:id="rId31"/>
    <p:sldId id="356" r:id="rId32"/>
    <p:sldId id="361" r:id="rId33"/>
    <p:sldId id="360" r:id="rId34"/>
    <p:sldId id="357" r:id="rId35"/>
    <p:sldId id="359" r:id="rId36"/>
    <p:sldId id="32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1" autoAdjust="0"/>
    <p:restoredTop sz="94637" autoAdjust="0"/>
  </p:normalViewPr>
  <p:slideViewPr>
    <p:cSldViewPr>
      <p:cViewPr varScale="1">
        <p:scale>
          <a:sx n="96" d="100"/>
          <a:sy n="96" d="100"/>
        </p:scale>
        <p:origin x="72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46B1E-B75F-4129-912B-C5997A8EDDF9}" type="datetimeFigureOut">
              <a:rPr lang="ru-RU" smtClean="0"/>
              <a:t>20.03.2024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5B3521-27DE-490F-B8BD-354FFA9A8F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16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grayscl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DF3E1-A4C0-4DC9-B97A-AADE0516A734}" type="datetimeFigureOut">
              <a:rPr lang="ru-RU" smtClean="0"/>
              <a:pPr/>
              <a:t>20.03.2024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776C90-72D7-4565-BDD4-0A6BA51A71A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877229"/>
            <a:ext cx="8001056" cy="311184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Franklin Gothic Heavy" pitchFamily="34" charset="0"/>
              </a:rPr>
              <a:t>История Руси 14</a:t>
            </a:r>
            <a:r>
              <a:rPr lang="en-US" sz="2800" dirty="0" smtClean="0">
                <a:solidFill>
                  <a:srgbClr val="C00000"/>
                </a:solidFill>
                <a:latin typeface="Franklin Gothic Heavy" pitchFamily="34" charset="0"/>
              </a:rPr>
              <a:t> </a:t>
            </a:r>
            <a:r>
              <a:rPr lang="ru-RU" sz="2800" dirty="0" smtClean="0">
                <a:solidFill>
                  <a:srgbClr val="C00000"/>
                </a:solidFill>
                <a:latin typeface="Franklin Gothic Heavy" pitchFamily="34" charset="0"/>
              </a:rPr>
              <a:t>века. Куликовская битва.</a:t>
            </a:r>
            <a:endParaRPr lang="ru-RU" sz="2800" dirty="0">
              <a:solidFill>
                <a:srgbClr val="C00000"/>
              </a:solidFill>
              <a:latin typeface="Franklin Gothic Heavy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9386" y="6241324"/>
            <a:ext cx="6372199" cy="614143"/>
          </a:xfrm>
        </p:spPr>
        <p:txBody>
          <a:bodyPr>
            <a:normAutofit fontScale="55000" lnSpcReduction="20000"/>
          </a:bodyPr>
          <a:lstStyle/>
          <a:p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2500" dirty="0">
                <a:solidFill>
                  <a:schemeClr val="accent1">
                    <a:lumMod val="75000"/>
                  </a:schemeClr>
                </a:solidFill>
              </a:rPr>
              <a:t>Преподаватель МБУ ДО «Рославльская ДХШ» : Климова Наталья Васильевна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82771"/>
            <a:ext cx="7150272" cy="495371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-684584" y="116632"/>
            <a:ext cx="10369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Презентация по учебному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предмету «Композиция станковая» </a:t>
            </a:r>
          </a:p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для учащихся 3-4 классов детских художественных школ и школ искусств по теме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12" y="120622"/>
            <a:ext cx="909929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Андрей Рублёв.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084" y="3735959"/>
            <a:ext cx="5857916" cy="1271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3584112"/>
            <a:ext cx="40071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Александр Головин  В иконописной мастерской. Древнерусский иконописец.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4" y="740390"/>
            <a:ext cx="2717715" cy="28014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4" y="4166846"/>
            <a:ext cx="2951162" cy="221337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24128" y="6389363"/>
            <a:ext cx="15841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Андрей Рублёв. Икона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740389"/>
            <a:ext cx="4373400" cy="564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05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6196" y="116632"/>
            <a:ext cx="5643602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Московское княжество 14 – 15 век.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084" y="3735959"/>
            <a:ext cx="5857916" cy="1271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36168"/>
            <a:ext cx="6999512" cy="599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48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12" y="120622"/>
            <a:ext cx="909929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К полю Куликову.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084" y="3735959"/>
            <a:ext cx="5857916" cy="1271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0" y="620688"/>
            <a:ext cx="8068808" cy="58801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131840" y="6500791"/>
            <a:ext cx="41338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Е.И. Данилевский К полю Куликову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283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577064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Дмитрий Донской и преподобный Сергий Радонежский.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5112568" cy="43525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196751"/>
            <a:ext cx="3261029" cy="43525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156176" y="5766503"/>
            <a:ext cx="185980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С. В.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Ефошкин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. В молитве 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5766873"/>
            <a:ext cx="268855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А. Простев Из серии Житие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прп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. Сергия 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7124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577064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Дмитрий Донской и преподобный Сергий Радонежский.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30" y="980728"/>
            <a:ext cx="8623250" cy="508771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87624" y="6170866"/>
            <a:ext cx="69847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М. С.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Решетнёв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Сергий Радонежский благословляет Дмитрия Донского на Куликовскую битву. 2013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530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18292"/>
            <a:ext cx="9577064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Дмитрий Донской и преподобный Сергий Радонежский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63" y="692696"/>
            <a:ext cx="3883200" cy="26943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5" y="3933056"/>
            <a:ext cx="3763699" cy="2443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886" y="3933056"/>
            <a:ext cx="3760805" cy="2436166"/>
          </a:xfrm>
          <a:prstGeom prst="rect">
            <a:avLst/>
          </a:prstGeom>
        </p:spPr>
      </p:pic>
      <p:sp>
        <p:nvSpPr>
          <p:cNvPr id="11" name="Содержимое 2"/>
          <p:cNvSpPr>
            <a:spLocks noGrp="1"/>
          </p:cNvSpPr>
          <p:nvPr>
            <p:ph idx="1"/>
          </p:nvPr>
        </p:nvSpPr>
        <p:spPr>
          <a:xfrm>
            <a:off x="376856" y="3405826"/>
            <a:ext cx="3955207" cy="47368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</a:rPr>
              <a:t>1. М. Нестеров Благословение Сергием Радонежским Дмитрия  Донского на битву </a:t>
            </a: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19018" y="6442604"/>
            <a:ext cx="364249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С.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Ефошкин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На молитве с </a:t>
            </a:r>
            <a:r>
              <a:rPr kumimoji="0" lang="ru-RU" sz="11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прп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Сергием Радонежским 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95536" y="6442604"/>
            <a:ext cx="3989854" cy="236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2. Благословение Сергием Радонежским Дмитрия Донского на битву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883" y="692696"/>
            <a:ext cx="3393808" cy="270292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068666" y="3486528"/>
            <a:ext cx="36822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3. В.Б. Соковнин.</a:t>
            </a:r>
            <a:r>
              <a:rPr kumimoji="0" lang="ru-RU" sz="1100" b="0" i="0" u="none" strike="noStrike" kern="1200" cap="none" spc="0" normalizeH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Сергий Радонежский благословляет Дмитрия Донского (эскиз)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586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577064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Дмитрий Донской и преподобный Сергий Радонежский.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692696"/>
            <a:ext cx="8435478" cy="57606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47864" y="6525344"/>
            <a:ext cx="27363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Э.Э.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Лисснер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«Троице-Сергиева Лавра»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64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577064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Дмитрий Донской и преподобный Сергий Радонежский.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96752"/>
            <a:ext cx="8602195" cy="432048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63888" y="5733256"/>
            <a:ext cx="165618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А.И. Борисов. Постоим. 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257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Перед битвой.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92743" y="6475995"/>
            <a:ext cx="23762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А.А.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Жабский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. На поле Куликово. 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700" y="692696"/>
            <a:ext cx="6785738" cy="578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4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Перед битвой.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64" y="764704"/>
            <a:ext cx="8642116" cy="53662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69305" y="6301098"/>
            <a:ext cx="3168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Кадр из диафильма «Куликовская битва» 1962 г.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7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16632"/>
            <a:ext cx="7488832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Северо-восточная Русь 14 – 15 век.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084" y="3735959"/>
            <a:ext cx="5857916" cy="1271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96" y="764704"/>
            <a:ext cx="7916544" cy="574356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Перед битвой.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2" y="836712"/>
            <a:ext cx="8684608" cy="50405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59832" y="6134290"/>
            <a:ext cx="3168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Кадр из диафильма «Куликовская битва» 1984 г.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771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Перед битвой.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8" y="908720"/>
            <a:ext cx="8793224" cy="475252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89168" y="5895159"/>
            <a:ext cx="23762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А.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Плотнов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. За землю Русскую! 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793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Перед битвой.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6698"/>
            <a:ext cx="8628562" cy="56658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65349" y="6442224"/>
            <a:ext cx="237626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М.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Фаюстов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. На поле Куликовом 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965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Перед битвой.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56" y="1124744"/>
            <a:ext cx="3134832" cy="47248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38" y="1124744"/>
            <a:ext cx="4572931" cy="47248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5954776"/>
            <a:ext cx="298128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Е.Ю. Емельянов Дмитрий Донской и Михаил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Бренок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перед битвой 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76056" y="5923226"/>
            <a:ext cx="26642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Ю. Ракша. Поле Куликово.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Предстояние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. Центральная часть триптиха.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6508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72" y="12062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Куликовская битва. Начало.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71800" y="6237312"/>
            <a:ext cx="43204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М.И. Авилов Поединок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Пересвета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с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Челубеем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на Куликовом поле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94" y="836712"/>
            <a:ext cx="8851279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930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72" y="12062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Куликовская битва.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72" y="832629"/>
            <a:ext cx="8746908" cy="55486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203848" y="6444547"/>
            <a:ext cx="295232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Н. С.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Присекин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 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Куликоская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битва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237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72" y="12062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Куликовская битва. Засадный полк.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6672"/>
            <a:ext cx="8208912" cy="56866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01353" y="6453336"/>
            <a:ext cx="23042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Илья Глазунов. Засадный полк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9443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72" y="12062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Куликовская битва.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09" y="692696"/>
            <a:ext cx="8579963" cy="56886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75856" y="6453336"/>
            <a:ext cx="3168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Кадр из диафильма «Куликовская битва» 1979 г.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1128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72" y="12062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Куликовская битва.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38" y="1196752"/>
            <a:ext cx="853203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22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72" y="12062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Куликовская битва. Бегство Орды.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621187" cy="545017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29345" y="6381328"/>
            <a:ext cx="2448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В.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Моторин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. Атака засадного полка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18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5643602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Древняя Русь.14 век.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084" y="3735959"/>
            <a:ext cx="5857916" cy="1271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2" y="908720"/>
            <a:ext cx="2978382" cy="33736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11" y="908720"/>
            <a:ext cx="4892109" cy="5123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07" y="4653136"/>
            <a:ext cx="2981557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73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72" y="12062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Куликовская битва. Бегство Орды.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6826"/>
            <a:ext cx="7678325" cy="45281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63" y="3468636"/>
            <a:ext cx="4986101" cy="31665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1519" y="5470345"/>
            <a:ext cx="351084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Иллюстрация из книги  «Былины» в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обраб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. А.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Ничаева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(художник А. Лебедев)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6373542"/>
            <a:ext cx="31683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Кадр из диафильма «Куликовская битва» 1984 г. 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4461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688" y="116632"/>
            <a:ext cx="894558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После битвы.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015186" cy="534345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691680" y="6400183"/>
            <a:ext cx="612067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И.А. Коваленко, Д. И. Коваленко. Князь Дмитрий Донской на поле Куликовом. Полная победа!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935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688" y="116632"/>
            <a:ext cx="8639784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Святой князь Дмитрий Донской.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764704"/>
            <a:ext cx="4464496" cy="58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99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643602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 Работы учащихся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36711"/>
            <a:ext cx="8152170" cy="575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431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643602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 Работы учащихся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6165304"/>
            <a:ext cx="5857916" cy="1271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36712"/>
            <a:ext cx="809417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07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260648"/>
            <a:ext cx="5643602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 Работы учащихся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81" y="760714"/>
            <a:ext cx="6804000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63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636912"/>
            <a:ext cx="5643602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 Спасибо за внимание.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7865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20622"/>
            <a:ext cx="6386197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Преподобный Сергий Радонежский. 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99792" y="6453336"/>
            <a:ext cx="3744416" cy="31552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</a:rPr>
              <a:t>М.В. Нестеров. Преподобный Сергий Радонежский</a:t>
            </a: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44" y="764704"/>
            <a:ext cx="5604160" cy="562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91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6489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Игумен Сергий и Троицкий монастырь.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5229200"/>
            <a:ext cx="5857916" cy="2880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</a:rPr>
              <a:t>Сергей </a:t>
            </a:r>
            <a:r>
              <a:rPr lang="ru-RU" sz="1100" dirty="0" err="1" smtClean="0">
                <a:solidFill>
                  <a:schemeClr val="accent2">
                    <a:lumMod val="50000"/>
                  </a:schemeClr>
                </a:solidFill>
              </a:rPr>
              <a:t>Ефошкин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</a:rPr>
              <a:t>. Из серии работ о преподобном Сергии Радонежском</a:t>
            </a: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339" y="1412775"/>
            <a:ext cx="2752725" cy="36861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70" y="1412776"/>
            <a:ext cx="2595897" cy="3686175"/>
          </a:xfrm>
          <a:prstGeom prst="rect">
            <a:avLst/>
          </a:prstGeom>
        </p:spPr>
      </p:pic>
      <p:pic>
        <p:nvPicPr>
          <p:cNvPr id="7" name="Рисунок 6" descr="http://img.ashkimsin.ru/forums/monthly_06_2010/user3670/post59318_img1.gi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412776"/>
            <a:ext cx="2725198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6356864" y="5226298"/>
            <a:ext cx="2754669" cy="3241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1200" smtClean="0">
                <a:solidFill>
                  <a:schemeClr val="accent2">
                    <a:lumMod val="50000"/>
                  </a:schemeClr>
                </a:solidFill>
              </a:rPr>
              <a:t>Икона прп. Сергий Радонежский</a:t>
            </a:r>
            <a:endParaRPr lang="ru-RU" sz="1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96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06489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Игумен Сергий и Троице-Сергиев монастырь.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9" y="884469"/>
            <a:ext cx="8690881" cy="5280835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195736" y="6290686"/>
            <a:ext cx="6217956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ru-RU" sz="1100" dirty="0" err="1" smtClean="0">
                <a:solidFill>
                  <a:schemeClr val="accent2">
                    <a:lumMod val="50000"/>
                  </a:schemeClr>
                </a:solidFill>
              </a:rPr>
              <a:t>Аполлинарий</a:t>
            </a:r>
            <a:r>
              <a:rPr lang="ru-RU" sz="1100" dirty="0" smtClean="0">
                <a:solidFill>
                  <a:schemeClr val="accent2">
                    <a:lumMod val="50000"/>
                  </a:schemeClr>
                </a:solidFill>
              </a:rPr>
              <a:t> Васнецов. Монастырь в Московской Руси. (фрагмент)</a:t>
            </a:r>
            <a:endParaRPr lang="ru-RU" sz="11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60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12" y="116632"/>
            <a:ext cx="909929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Московский князь Дмитрий Иванович Донской.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084" y="3735959"/>
            <a:ext cx="5857916" cy="1271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5576" y="6438430"/>
            <a:ext cx="358782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Виктор </a:t>
            </a:r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Маторин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 Святой князь Дмитрий Донской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071" y="699209"/>
            <a:ext cx="2486401" cy="316394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83478"/>
            <a:ext cx="3672408" cy="2270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2" y="699209"/>
            <a:ext cx="4402528" cy="565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91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12" y="116632"/>
            <a:ext cx="909929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Московский князь Дмитрий Иванович Донской.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084" y="3735959"/>
            <a:ext cx="5857916" cy="1271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8843403" cy="488208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49347" y="6021288"/>
            <a:ext cx="10775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100" dirty="0">
                <a:solidFill>
                  <a:srgbClr val="C0504D">
                    <a:lumMod val="50000"/>
                  </a:srgbClr>
                </a:solidFill>
              </a:rPr>
              <a:t>Сергей Рубцов</a:t>
            </a:r>
          </a:p>
        </p:txBody>
      </p:sp>
    </p:spTree>
    <p:extLst>
      <p:ext uri="{BB962C8B-B14F-4D97-AF65-F5344CB8AC3E}">
        <p14:creationId xmlns:p14="http://schemas.microsoft.com/office/powerpoint/2010/main" val="3969239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12" y="116632"/>
            <a:ext cx="9099296" cy="500066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Московский князь Дмитрий Иванович Донской.</a:t>
            </a:r>
            <a:endParaRPr lang="ru-RU" sz="28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084" y="3735959"/>
            <a:ext cx="5857916" cy="127195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Р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0" y="764704"/>
            <a:ext cx="8610640" cy="54903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555776" y="6399032"/>
            <a:ext cx="482453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100" dirty="0" err="1" smtClean="0">
                <a:solidFill>
                  <a:srgbClr val="C0504D">
                    <a:lumMod val="50000"/>
                  </a:srgbClr>
                </a:solidFill>
              </a:rPr>
              <a:t>Аполлинарий</a:t>
            </a:r>
            <a:r>
              <a:rPr lang="ru-RU" sz="1100" dirty="0" smtClean="0">
                <a:solidFill>
                  <a:srgbClr val="C0504D">
                    <a:lumMod val="50000"/>
                  </a:srgbClr>
                </a:solidFill>
              </a:rPr>
              <a:t> Васнецов Московский кремль.14 век (1382 г.)</a:t>
            </a:r>
            <a:endParaRPr lang="ru-RU" sz="1100" dirty="0">
              <a:solidFill>
                <a:srgbClr val="C0504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950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6423</TotalTime>
  <Words>550</Words>
  <Application>Microsoft Office PowerPoint</Application>
  <PresentationFormat>Экран (4:3)</PresentationFormat>
  <Paragraphs>83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Franklin Gothic Heavy</vt:lpstr>
      <vt:lpstr>Times New Roman</vt:lpstr>
      <vt:lpstr>Тема Office</vt:lpstr>
      <vt:lpstr>История Руси 14 века. Куликовская битва.</vt:lpstr>
      <vt:lpstr>Северо-восточная Русь 14 – 15 век.</vt:lpstr>
      <vt:lpstr>Древняя Русь.14 век.</vt:lpstr>
      <vt:lpstr>Преподобный Сергий Радонежский. </vt:lpstr>
      <vt:lpstr> Игумен Сергий и Троицкий монастырь.</vt:lpstr>
      <vt:lpstr> Игумен Сергий и Троице-Сергиев монастырь.</vt:lpstr>
      <vt:lpstr>Московский князь Дмитрий Иванович Донской.</vt:lpstr>
      <vt:lpstr>Московский князь Дмитрий Иванович Донской.</vt:lpstr>
      <vt:lpstr>Московский князь Дмитрий Иванович Донской.</vt:lpstr>
      <vt:lpstr>Андрей Рублёв.</vt:lpstr>
      <vt:lpstr>Московское княжество 14 – 15 век.</vt:lpstr>
      <vt:lpstr>К полю Куликову.</vt:lpstr>
      <vt:lpstr> Дмитрий Донской и преподобный Сергий Радонежский.</vt:lpstr>
      <vt:lpstr> Дмитрий Донской и преподобный Сергий Радонежский.</vt:lpstr>
      <vt:lpstr> Дмитрий Донской и преподобный Сергий Радонежский</vt:lpstr>
      <vt:lpstr> Дмитрий Донской и преподобный Сергий Радонежский.</vt:lpstr>
      <vt:lpstr> Дмитрий Донской и преподобный Сергий Радонежский.</vt:lpstr>
      <vt:lpstr> Перед битвой.</vt:lpstr>
      <vt:lpstr> Перед битвой.</vt:lpstr>
      <vt:lpstr> Перед битвой.</vt:lpstr>
      <vt:lpstr> Перед битвой.</vt:lpstr>
      <vt:lpstr> Перед битвой.</vt:lpstr>
      <vt:lpstr> Перед битвой.</vt:lpstr>
      <vt:lpstr> Куликовская битва. Начало.</vt:lpstr>
      <vt:lpstr> Куликовская битва.</vt:lpstr>
      <vt:lpstr> Куликовская битва. Засадный полк.</vt:lpstr>
      <vt:lpstr> Куликовская битва.</vt:lpstr>
      <vt:lpstr> Куликовская битва.</vt:lpstr>
      <vt:lpstr> Куликовская битва. Бегство Орды.</vt:lpstr>
      <vt:lpstr> Куликовская битва. Бегство Орды.</vt:lpstr>
      <vt:lpstr> После битвы.</vt:lpstr>
      <vt:lpstr> Святой князь Дмитрий Донской.</vt:lpstr>
      <vt:lpstr>  Работы учащихся</vt:lpstr>
      <vt:lpstr>  Работы учащихся</vt:lpstr>
      <vt:lpstr>  Работы учащихся</vt:lpstr>
      <vt:lpstr>  Спасибо за внимание.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ДХШ</dc:creator>
  <cp:lastModifiedBy>ДХШ</cp:lastModifiedBy>
  <cp:revision>760</cp:revision>
  <dcterms:created xsi:type="dcterms:W3CDTF">2018-11-21T08:58:22Z</dcterms:created>
  <dcterms:modified xsi:type="dcterms:W3CDTF">2024-03-20T15:15:55Z</dcterms:modified>
</cp:coreProperties>
</file>